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148763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8</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09 мамырға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08 мамыр сағ. 20-дан </a:t>
            </a:r>
            <a:r>
              <a:rPr lang="kk-KZ" sz="1200" b="1" dirty="0">
                <a:solidFill>
                  <a:prstClr val="black"/>
                </a:solidFill>
                <a:latin typeface="Times New Roman" panose="02020603050405020304" pitchFamily="18" charset="0"/>
                <a:cs typeface="Times New Roman" panose="02020603050405020304" pitchFamily="18" charset="0"/>
              </a:rPr>
              <a:t>09 мамыр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жаңбыр, 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-батыска 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21-23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10 мамырға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09 мамыр </a:t>
            </a:r>
            <a:r>
              <a:rPr lang="kk-KZ" sz="1200" b="1" dirty="0">
                <a:latin typeface="Times New Roman" panose="02020603050405020304" pitchFamily="18" charset="0"/>
                <a:cs typeface="Times New Roman" panose="02020603050405020304" pitchFamily="18" charset="0"/>
              </a:rPr>
              <a:t>сағ. 20-дан 10 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244701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08 мамыр</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31573</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5717</cp:revision>
  <cp:lastPrinted>2021-07-01T07:38:07Z</cp:lastPrinted>
  <dcterms:created xsi:type="dcterms:W3CDTF">2018-03-27T06:03:00Z</dcterms:created>
  <dcterms:modified xsi:type="dcterms:W3CDTF">2026-05-08T07:02:29Z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